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2358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695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2546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4736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0623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7040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3067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16741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95919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24301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6982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A96829-AA22-442E-B99F-7A798D210F28}" type="datetimeFigureOut">
              <a:rPr lang="en-US" smtClean="0"/>
              <a:t>8/17/2017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CB3C8C-7A89-403B-9CA0-576B3FB31E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3349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1693718" y="1049482"/>
            <a:ext cx="2254828" cy="2741180"/>
            <a:chOff x="1756063" y="945573"/>
            <a:chExt cx="2254828" cy="2741180"/>
          </a:xfrm>
        </p:grpSpPr>
        <p:sp>
          <p:nvSpPr>
            <p:cNvPr id="4" name="Rectangle 3"/>
            <p:cNvSpPr/>
            <p:nvPr/>
          </p:nvSpPr>
          <p:spPr>
            <a:xfrm>
              <a:off x="1756064" y="945573"/>
              <a:ext cx="2254827" cy="1143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ectangle 4"/>
            <p:cNvSpPr/>
            <p:nvPr/>
          </p:nvSpPr>
          <p:spPr>
            <a:xfrm>
              <a:off x="1756063" y="2543753"/>
              <a:ext cx="2254827" cy="114300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02694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2017-08-17T16:35:07Z</dcterms:created>
  <dcterms:modified xsi:type="dcterms:W3CDTF">2017-08-17T16:35:11Z</dcterms:modified>
</cp:coreProperties>
</file>

<file path=docProps/thumbnail.jpeg>
</file>